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C3CF577-DBA0-4CE5-BF1D-E13209B5E5B1}" type="datetimeFigureOut">
              <a:rPr lang="en-US" smtClean="0"/>
              <a:pPr/>
              <a:t>5/16/2016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8625B5B-AD4E-4CA3-BBA8-2A624D9DDE6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C3CF577-DBA0-4CE5-BF1D-E13209B5E5B1}" type="datetimeFigureOut">
              <a:rPr lang="en-US" smtClean="0"/>
              <a:pPr/>
              <a:t>5/16/2016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625B5B-AD4E-4CA3-BBA8-2A624D9DDE6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C3CF577-DBA0-4CE5-BF1D-E13209B5E5B1}" type="datetimeFigureOut">
              <a:rPr lang="en-US" smtClean="0"/>
              <a:pPr/>
              <a:t>5/16/2016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625B5B-AD4E-4CA3-BBA8-2A624D9DDE6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C3CF577-DBA0-4CE5-BF1D-E13209B5E5B1}" type="datetimeFigureOut">
              <a:rPr lang="en-US" smtClean="0"/>
              <a:pPr/>
              <a:t>5/16/2016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625B5B-AD4E-4CA3-BBA8-2A624D9DDE6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C3CF577-DBA0-4CE5-BF1D-E13209B5E5B1}" type="datetimeFigureOut">
              <a:rPr lang="en-US" smtClean="0"/>
              <a:pPr/>
              <a:t>5/16/2016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625B5B-AD4E-4CA3-BBA8-2A624D9DDE6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C3CF577-DBA0-4CE5-BF1D-E13209B5E5B1}" type="datetimeFigureOut">
              <a:rPr lang="en-US" smtClean="0"/>
              <a:pPr/>
              <a:t>5/16/2016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625B5B-AD4E-4CA3-BBA8-2A624D9DDE6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C3CF577-DBA0-4CE5-BF1D-E13209B5E5B1}" type="datetimeFigureOut">
              <a:rPr lang="en-US" smtClean="0"/>
              <a:pPr/>
              <a:t>5/16/2016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625B5B-AD4E-4CA3-BBA8-2A624D9DDE6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C3CF577-DBA0-4CE5-BF1D-E13209B5E5B1}" type="datetimeFigureOut">
              <a:rPr lang="en-US" smtClean="0"/>
              <a:pPr/>
              <a:t>5/16/2016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625B5B-AD4E-4CA3-BBA8-2A624D9DDE6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C3CF577-DBA0-4CE5-BF1D-E13209B5E5B1}" type="datetimeFigureOut">
              <a:rPr lang="en-US" smtClean="0"/>
              <a:pPr/>
              <a:t>5/16/2016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8625B5B-AD4E-4CA3-BBA8-2A624D9DDE6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C3CF577-DBA0-4CE5-BF1D-E13209B5E5B1}" type="datetimeFigureOut">
              <a:rPr lang="en-US" smtClean="0"/>
              <a:pPr/>
              <a:t>5/16/2016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625B5B-AD4E-4CA3-BBA8-2A624D9DDE6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C3CF577-DBA0-4CE5-BF1D-E13209B5E5B1}" type="datetimeFigureOut">
              <a:rPr lang="en-US" smtClean="0"/>
              <a:pPr/>
              <a:t>5/16/2016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625B5B-AD4E-4CA3-BBA8-2A624D9DDE6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C3CF577-DBA0-4CE5-BF1D-E13209B5E5B1}" type="datetimeFigureOut">
              <a:rPr lang="en-US" smtClean="0"/>
              <a:pPr/>
              <a:t>5/16/2016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58625B5B-AD4E-4CA3-BBA8-2A624D9DDE6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914400"/>
            <a:ext cx="7772400" cy="4876800"/>
          </a:xfrm>
        </p:spPr>
        <p:txBody>
          <a:bodyPr>
            <a:normAutofit/>
          </a:bodyPr>
          <a:lstStyle/>
          <a:p>
            <a:r>
              <a:rPr lang="en-US" sz="8800" dirty="0" smtClean="0"/>
              <a:t>Healthy Food</a:t>
            </a:r>
            <a:br>
              <a:rPr lang="en-US" sz="8800" dirty="0" smtClean="0"/>
            </a:br>
            <a:r>
              <a:rPr lang="en-US" sz="8800" dirty="0" smtClean="0"/>
              <a:t>and Junk</a:t>
            </a:r>
            <a:br>
              <a:rPr lang="en-US" sz="8800" dirty="0" smtClean="0"/>
            </a:br>
            <a:r>
              <a:rPr lang="en-US" sz="8800" dirty="0" smtClean="0"/>
              <a:t> Food</a:t>
            </a:r>
            <a:endParaRPr lang="en-US" sz="8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All of us love to eat </a:t>
            </a:r>
            <a:r>
              <a:rPr lang="en-US" dirty="0" err="1" smtClean="0"/>
              <a:t>food.Below</a:t>
            </a:r>
            <a:r>
              <a:rPr lang="en-US" dirty="0" smtClean="0"/>
              <a:t> are different variety of food.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6" name="Picture 2" descr="G:\ \fooditems\foo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9100" y="2838450"/>
            <a:ext cx="8191500" cy="32575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sz="8000" dirty="0" smtClean="0">
                <a:solidFill>
                  <a:srgbClr val="FF0000"/>
                </a:solidFill>
              </a:rPr>
              <a:t>Some food is good for health and some are bad .</a:t>
            </a:r>
            <a:endParaRPr lang="en-US" sz="8000" dirty="0">
              <a:solidFill>
                <a:srgbClr val="FF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sz="6000" dirty="0" smtClean="0"/>
              <a:t>Food which is good for our health is called </a:t>
            </a:r>
            <a:r>
              <a:rPr lang="en-US" sz="6000" dirty="0" smtClean="0">
                <a:solidFill>
                  <a:srgbClr val="00B050"/>
                </a:solidFill>
              </a:rPr>
              <a:t>healthy food </a:t>
            </a:r>
            <a:r>
              <a:rPr lang="en-US" sz="6000" dirty="0" smtClean="0"/>
              <a:t>and which is not good is called </a:t>
            </a:r>
            <a:r>
              <a:rPr lang="en-US" sz="6000" dirty="0" smtClean="0">
                <a:solidFill>
                  <a:srgbClr val="C00000"/>
                </a:solidFill>
              </a:rPr>
              <a:t>junk food.</a:t>
            </a:r>
            <a:endParaRPr lang="en-US" sz="6000" dirty="0">
              <a:solidFill>
                <a:srgbClr val="C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G:\ \fooditems\fruit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28600" y="3429000"/>
            <a:ext cx="4194140" cy="2788012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B050"/>
                </a:solidFill>
              </a:rPr>
              <a:t>              Healthy Food</a:t>
            </a:r>
            <a:endParaRPr lang="en-US" dirty="0">
              <a:solidFill>
                <a:srgbClr val="00B050"/>
              </a:solidFill>
            </a:endParaRPr>
          </a:p>
        </p:txBody>
      </p:sp>
      <p:pic>
        <p:nvPicPr>
          <p:cNvPr id="2054" name="Picture 6" descr="G:\ \fooditems\puls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00200" y="1219200"/>
            <a:ext cx="5105400" cy="2362200"/>
          </a:xfrm>
          <a:prstGeom prst="rect">
            <a:avLst/>
          </a:prstGeom>
          <a:noFill/>
        </p:spPr>
      </p:pic>
      <p:pic>
        <p:nvPicPr>
          <p:cNvPr id="2055" name="Picture 7" descr="G:\ \fooditems\veg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8200" y="3810000"/>
            <a:ext cx="4191000" cy="2514600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G:\ \fooditems\junk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990600" y="1295400"/>
            <a:ext cx="7391400" cy="4267201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              </a:t>
            </a:r>
            <a:r>
              <a:rPr lang="en-US" dirty="0" smtClean="0">
                <a:solidFill>
                  <a:srgbClr val="FF0000"/>
                </a:solidFill>
              </a:rPr>
              <a:t>Junk Food</a:t>
            </a:r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US" sz="6000" dirty="0" smtClean="0"/>
          </a:p>
          <a:p>
            <a:pPr>
              <a:buNone/>
            </a:pPr>
            <a:r>
              <a:rPr lang="en-US" sz="6000" dirty="0" smtClean="0"/>
              <a:t>Created by Monika G Roy</a:t>
            </a:r>
            <a:endParaRPr lang="en-US" sz="60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46</TotalTime>
  <Words>58</Words>
  <Application>Microsoft Office PowerPoint</Application>
  <PresentationFormat>On-screen Show (4:3)</PresentationFormat>
  <Paragraphs>8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Concourse</vt:lpstr>
      <vt:lpstr>Healthy Food and Junk  Food</vt:lpstr>
      <vt:lpstr>Slide 2</vt:lpstr>
      <vt:lpstr>Slide 3</vt:lpstr>
      <vt:lpstr>Slide 4</vt:lpstr>
      <vt:lpstr>              Healthy Food</vt:lpstr>
      <vt:lpstr>                Junk Food</vt:lpstr>
      <vt:lpstr>Slide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TPS-AV</dc:creator>
  <cp:lastModifiedBy>TPS-AV</cp:lastModifiedBy>
  <cp:revision>12</cp:revision>
  <dcterms:created xsi:type="dcterms:W3CDTF">2016-05-16T05:00:31Z</dcterms:created>
  <dcterms:modified xsi:type="dcterms:W3CDTF">2016-05-16T05:50:16Z</dcterms:modified>
</cp:coreProperties>
</file>